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8" r:id="rId4"/>
    <p:sldId id="287" r:id="rId5"/>
    <p:sldId id="288" r:id="rId6"/>
    <p:sldId id="279" r:id="rId7"/>
    <p:sldId id="280" r:id="rId8"/>
    <p:sldId id="292" r:id="rId9"/>
    <p:sldId id="293" r:id="rId10"/>
    <p:sldId id="294" r:id="rId11"/>
    <p:sldId id="295" r:id="rId12"/>
    <p:sldId id="290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7375E"/>
    <a:srgbClr val="00AEEF"/>
    <a:srgbClr val="004A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/>
    <p:restoredTop sz="89021"/>
  </p:normalViewPr>
  <p:slideViewPr>
    <p:cSldViewPr snapToGrid="0">
      <p:cViewPr>
        <p:scale>
          <a:sx n="119" d="100"/>
          <a:sy n="119" d="100"/>
        </p:scale>
        <p:origin x="-72" y="15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F6C05E-6A94-4ED3-AD41-21704D41918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B233BB-2ADB-4F6F-A654-C2E94912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844BB-B96D-4FA3-AD9F-142B621AFF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сети «Интернет Вами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5ABB78-0CE9-41F0-A39F-79D1904FCC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6997-740B-4E8C-B9BB-3CB9B3EA9902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6D86-6C64-41B7-893C-0A7C5B84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610-A348-4112-8858-5B0FDA8C4C77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D76C-55ED-4FBD-8E32-9692CC3F7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9BF8-E849-4CAA-A659-5A3411437FB7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FE9-CBD3-4785-BAED-21572AE28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40B4-50CD-4B0F-9692-36CD8FD6CDCC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5EAF-5C2C-4802-89BB-2D92CF4C3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9FC5-DFEF-4DFE-B947-BA62B1A539E0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AB96-F0C9-4C93-B2DA-FC6794293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4501-E384-4036-9EDA-3353D8C954E4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5612-688A-401F-8A86-48E6F1D98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EC10-D33F-4D51-ABB5-B24FC947A51E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7CAD-FB0C-407E-ABDC-38CF4802C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D293-6B91-45F8-94EE-4644E25FBC0C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B790-8AE2-4D6E-BC0B-BD09A8C0F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39F5-3EFB-4F2B-8DDD-523C96F6DD7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2C49-0052-4BC1-B87B-068045F5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D679-321D-43D6-A588-33964D81812B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B635-BC61-44F6-8A5F-1709E4001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FC77-864B-4AE8-9BB0-0C1F720468AC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3619-7A1B-4556-B1F9-FA425A3DF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25F7A-A7CF-4D29-BA96-7858779B187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6BCE2-68A0-454E-93BB-5B410A708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s://rkn.gov.ru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179513" y="2249488"/>
            <a:ext cx="6981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Arial Narrow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информации.»</a:t>
            </a:r>
          </a:p>
          <a:p>
            <a:pPr algn="ctr"/>
            <a:endParaRPr lang="ru-RU" sz="2000" b="1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863975" y="4725988"/>
            <a:ext cx="14160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rgbClr val="17375E"/>
                </a:solidFill>
                <a:latin typeface="Arial Narrow" pitchFamily="34" charset="0"/>
              </a:rPr>
              <a:t>Ставрополь,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Заключительный этап направления заявления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778500" y="1063625"/>
            <a:ext cx="3276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Если после того, как Вы нажали на кнопку «Отправить сообщение» появилось уведомление следующего содержания «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Ошибка!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Неверно указан неверный код», необходимо устранить указанную ошибку, в данном случае повторно набрать цифровой код.</a:t>
            </a:r>
          </a:p>
        </p:txBody>
      </p:sp>
      <p:pic>
        <p:nvPicPr>
          <p:cNvPr id="2560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7963" y="1063625"/>
            <a:ext cx="5597525" cy="354965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Результат рассмотрения заявления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778500" y="1063625"/>
            <a:ext cx="327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После рассмотрения Вашего заявления, на указанный Вами электронный адрес вашей почты, придет сообщение о результатах рассмотрения. В данном случае комиссия нашла подтверждение наличия материалов с противоправным контентом, в связи с чем доступ к указанному ресурсу будет ограничен.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1663" y="1063625"/>
            <a:ext cx="5176837" cy="38639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135063" y="2292350"/>
            <a:ext cx="72310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После заполнения формы и направления ее на рассмотрение в уполномоченный орган, на указанный Вами электронный адрес, придет информация о результатах рассмотрения.</a:t>
            </a:r>
          </a:p>
          <a:p>
            <a:pPr algn="ctr"/>
            <a:r>
              <a:rPr 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Всех граждан направивших заявление об ограничении доступа к запрещенной информации Управление Роскомнадзора по Северо-Кавказскому  федеральному округу благодарит за активную гражданскую позицию!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ВИДЫ ПРОТИВОПРАВНОЙ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493125" cy="38100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на сайте Роскомнадзора направляются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 сети Интернет следующей противоправной информации: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совершения самоубийства, а также призывов к совершению самоубийства;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Материалов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"Интернет";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и о способах совершения самоубийства и призывов к совершению самоубийства, размещенной в продукции средств массовой информации, распространяемой посредством сети "Интернет";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нарушающей требования Федерального закона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"О лотереях" о запрете деятельности по организации и проведению азартных игр и лотерей с использованием сети "Интернет" и иных средств связи;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распространяемой посредством сети "Интернет", решение о запрете к распространению которой на территории Российской Федерации принято уполномоченными органами или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осмотре страницы Вами была обнаружена информация суицидального характера или иная запрещенная к распространению информация</a:t>
            </a:r>
          </a:p>
        </p:txBody>
      </p:sp>
      <p:pic>
        <p:nvPicPr>
          <p:cNvPr id="17411" name="Объект 14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34950" y="1192213"/>
            <a:ext cx="5846763" cy="3649662"/>
          </a:xfrm>
        </p:spPr>
      </p:pic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6264275" y="1192213"/>
            <a:ext cx="25304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Запрещенная информация обведена красным кругом.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«Предлагается сыграть в игру выигрыш, в которой смерть».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2. Необходимо скопировать адрес интернет-страницы, указано стрелкой.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1596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Заходим на главную страницу Роскомнадзора</a:t>
            </a:r>
            <a:r>
              <a:rPr lang="ru-RU" sz="1800" smtClean="0"/>
              <a:t>. </a:t>
            </a:r>
          </a:p>
        </p:txBody>
      </p:sp>
      <p:pic>
        <p:nvPicPr>
          <p:cNvPr id="1945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4975" y="922338"/>
            <a:ext cx="5392738" cy="4032250"/>
          </a:xfrm>
        </p:spPr>
      </p:pic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5827713" y="1011238"/>
            <a:ext cx="31162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Сайт Роскомнадзора находится по адресу </a:t>
            </a:r>
            <a:r>
              <a:rPr lang="en-US" sz="1600">
                <a:latin typeface="Times New Roman" pitchFamily="18" charset="0"/>
                <a:cs typeface="Times New Roman" pitchFamily="18" charset="0"/>
                <a:hlinkClick r:id="rId5"/>
              </a:rPr>
              <a:t>https://rkn.gov.ru/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или в поисковой строке любого браузера набирается слово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Роскомнадзор.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После чего поисковик выдает ссылку на главную страницу официального сайта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Роскомнадзора </a:t>
            </a:r>
            <a:r>
              <a:rPr lang="en-US" sz="1600">
                <a:latin typeface="Times New Roman" pitchFamily="18" charset="0"/>
                <a:cs typeface="Times New Roman" pitchFamily="18" charset="0"/>
                <a:hlinkClick r:id="rId5"/>
              </a:rPr>
              <a:t>https://rkn.gov.ru/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. После перехода на главную страницу необходимо опуститься вниз и перейти по ссылке «Единый реестр запрещенной информации», кнопка обведена красным кругом.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Переходим на страницу «Единого реестра запрещенной информации»</a:t>
            </a: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75" y="1152525"/>
            <a:ext cx="5564188" cy="3605213"/>
          </a:xfrm>
        </p:spPr>
      </p:pic>
      <p:sp>
        <p:nvSpPr>
          <p:cNvPr id="5" name="TextBox 4"/>
          <p:cNvSpPr txBox="1"/>
          <p:nvPr/>
        </p:nvSpPr>
        <p:spPr>
          <a:xfrm>
            <a:off x="5969000" y="1241425"/>
            <a:ext cx="2914650" cy="283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«Единого реестра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запрещенной информации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необходимо перейти на страницу «Прием сообщений», кнопка обведена красным кругом.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066088" cy="1303338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Открыв страницу «Приема сообщений» приступаем к заполнению формы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999163" y="19256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8" name="Объект 9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400175"/>
            <a:ext cx="5400675" cy="3484563"/>
          </a:xfrm>
        </p:spPr>
      </p:pic>
      <p:sp>
        <p:nvSpPr>
          <p:cNvPr id="11" name="TextBox 10"/>
          <p:cNvSpPr txBox="1"/>
          <p:nvPr/>
        </p:nvSpPr>
        <p:spPr>
          <a:xfrm>
            <a:off x="5667375" y="1330325"/>
            <a:ext cx="34417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поле необходимо вставить ранее скопированный адрес интернет-страницы где находится запрещенная информация.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«Источник информации» всегда оставлять «веб-сайт».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«Тип информации» необходимо выбрать из предложенного, в данном случае «признаки призыва к суициду».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Продолжим заполнение формы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«Приема сообщений»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800725" y="1231900"/>
            <a:ext cx="327501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Графа «Выбрать файл» не является обязательной к заполнению строкой. Однако, в целях оказания помощи специалистам рассматривающим Ваше заявление рекомендуем сделать скриншот запрещенной информации в формате pdf, jpeg, png; не более 1Мб.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 графе «Вид информации» выбираем из представленных вариантов, если ни один вариант не подходит, ставим галочку в графе «Другая информация».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 графе «Доступ к информации» выбираем из представленных трех вариантов, в данном случае доступ к информации свободный (отсутствие паролей и регистрации).</a:t>
            </a:r>
          </a:p>
        </p:txBody>
      </p:sp>
      <p:pic>
        <p:nvPicPr>
          <p:cNvPr id="22532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4625" y="1231900"/>
            <a:ext cx="5562600" cy="35210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Продолжим заполнение формы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«Приема сообщений»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778500" y="1063625"/>
            <a:ext cx="3276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Также как и в случае с прикрепленным скришотом страницы рекомендуем заполнить графу «Дополнительная информация» и графу «Заявитель».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В графе «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» указываем адрес электронной почты, на который Вам придет информация по итогам рассмотрения Вашего заявления.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Обращаем Ваше внимание, те графы которые не являются обязательными (рядом с ними не стоит звездочка *) не обязательны к заполнению. В случае их не заполнения это не является причиной для отказа в рассмотрении Вашего заявления. 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На этом этапе заявление можно считать заполненным, в связи с чем вам необходимо набрать «Кодовое число» и нажать на кнопку «Направить сообщение».</a:t>
            </a:r>
          </a:p>
        </p:txBody>
      </p:sp>
      <p:pic>
        <p:nvPicPr>
          <p:cNvPr id="23556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8900" y="1063625"/>
            <a:ext cx="5645150" cy="37242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Заключительный этап направления заявления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778500" y="1063625"/>
            <a:ext cx="3276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После того, как Вы нажали на кнопку, должно появится уведомление следующего содержания «Ваше сообщение отправлено. Спасибо». Это уведомление подтверждает, что ваше заявление благополучно отправлено.</a:t>
            </a:r>
          </a:p>
        </p:txBody>
      </p:sp>
      <p:pic>
        <p:nvPicPr>
          <p:cNvPr id="24580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2250" y="1063625"/>
            <a:ext cx="5556250" cy="357346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727</Words>
  <Application>Microsoft Office PowerPoint</Application>
  <PresentationFormat>Экран (16:9)</PresentationFormat>
  <Paragraphs>46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Narrow</vt:lpstr>
      <vt:lpstr>Times New Roman</vt:lpstr>
      <vt:lpstr>Тема Office</vt:lpstr>
      <vt:lpstr>Слайд 0</vt:lpstr>
      <vt:lpstr>ВИДЫ ПРОТИВОПРАВНОЙ ИНФОРМАЦИИ</vt:lpstr>
      <vt:lpstr>При осмотре страницы Вами была обнаружена информация суицидального характера или иная запрещенная к распространению информация</vt:lpstr>
      <vt:lpstr>Заходим на главную страницу Роскомнадзора. </vt:lpstr>
      <vt:lpstr>Переходим на страницу «Единого реестра запрещенной информации»</vt:lpstr>
      <vt:lpstr>Открыв страницу «Приема сообщений» приступаем к заполнению формы</vt:lpstr>
      <vt:lpstr>Продолжим заполнение формы  «Приема сообщений»</vt:lpstr>
      <vt:lpstr>Продолжим заполнение формы  «Приема сообщений»</vt:lpstr>
      <vt:lpstr>Заключительный этап направления заявления</vt:lpstr>
      <vt:lpstr>Заключительный этап направления заявления</vt:lpstr>
      <vt:lpstr>Результат рассмотрения заявления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г.Ставрополь</cp:lastModifiedBy>
  <cp:revision>218</cp:revision>
  <cp:lastPrinted>2016-12-09T17:39:14Z</cp:lastPrinted>
  <dcterms:created xsi:type="dcterms:W3CDTF">2015-01-29T07:54:40Z</dcterms:created>
  <dcterms:modified xsi:type="dcterms:W3CDTF">2017-04-04T04:53:14Z</dcterms:modified>
</cp:coreProperties>
</file>